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60" r:id="rId4"/>
    <p:sldId id="262" r:id="rId5"/>
    <p:sldId id="263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8" r:id="rId19"/>
    <p:sldId id="279" r:id="rId20"/>
    <p:sldId id="277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0482D-97C4-454B-A048-A1F5506F833A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2B3D1-567A-49FD-A62D-A7B90577F5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364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2B3D1-567A-49FD-A62D-A7B90577F5C6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820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7ACC48-766C-4F87-AADF-E9A0A0B4DF54}" type="slidenum">
              <a:rPr lang="en-IE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I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178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646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348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41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776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160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341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08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698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7769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646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BD3B6-96F9-45B1-B216-E71213BE1DB4}" type="datetimeFigureOut">
              <a:rPr lang="en-IE" smtClean="0"/>
              <a:t>08/09/2011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E5BED-9B34-4A0B-83B2-C1164EE200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1081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Public Library Development in Ireland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Brendan Teeling</a:t>
            </a:r>
          </a:p>
          <a:p>
            <a:r>
              <a:rPr lang="en-IE" dirty="0" smtClean="0"/>
              <a:t>Assistant Director</a:t>
            </a:r>
          </a:p>
          <a:p>
            <a:r>
              <a:rPr lang="en-IE" dirty="0" smtClean="0"/>
              <a:t>The Library Council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7194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8680"/>
            <a:ext cx="3948991" cy="55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3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637" y="3513853"/>
            <a:ext cx="4437225" cy="332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34" y="16227"/>
            <a:ext cx="3908907" cy="68417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245234" cy="353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0082"/>
            <a:ext cx="2483768" cy="3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6416749" cy="53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3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3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_B4E58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5582" y="3094974"/>
            <a:ext cx="5015002" cy="3773489"/>
          </a:xfrm>
          <a:prstGeom prst="rect">
            <a:avLst/>
          </a:prstGeom>
        </p:spPr>
      </p:pic>
      <p:pic>
        <p:nvPicPr>
          <p:cNvPr id="12293" name="Picture 7" descr="_B4E6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8575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_B4E60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4765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_B4E60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81" y="-6100"/>
            <a:ext cx="5044637" cy="310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_B4E602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094974"/>
            <a:ext cx="1649081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30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6"/>
            <a:ext cx="9218603" cy="68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"/>
            <a:ext cx="9144000" cy="68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6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93700"/>
            <a:ext cx="8128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07"/>
            <a:ext cx="9144000" cy="64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485775"/>
            <a:ext cx="5981700" cy="588645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70995">
            <a:off x="1922826" y="2870252"/>
            <a:ext cx="792088" cy="5040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546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73"/>
            <a:ext cx="9144000" cy="67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30812" cy="601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47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808435" cy="562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22551" cy="38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1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989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2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34"/>
            <a:ext cx="7145084" cy="685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4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0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girl.JPG" descr="273a6d9d-b3e0-4470-a7e1-f6ba1d0ff8d9.jpg      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1"/>
          <p:cNvSpPr/>
          <p:nvPr/>
        </p:nvSpPr>
        <p:spPr>
          <a:xfrm>
            <a:off x="4903788" y="2400300"/>
            <a:ext cx="3870325" cy="134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30" dirty="0">
                <a:solidFill>
                  <a:schemeClr val="bg1"/>
                </a:solidFill>
              </a:rPr>
              <a:t>bteeling@librarycouncil.ie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30" dirty="0">
                <a:solidFill>
                  <a:schemeClr val="bg1"/>
                </a:solidFill>
              </a:rPr>
              <a:t>www.librarycouncil.ie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30" dirty="0">
                <a:solidFill>
                  <a:schemeClr val="bg1"/>
                </a:solidFill>
              </a:rPr>
              <a:t>www.library.ie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2434" y="27089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30" dirty="0"/>
              <a:t>bteeling@librarycouncil.ie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30" dirty="0"/>
              <a:t>www.librarycouncil.ie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30" dirty="0"/>
              <a:t>www.library.ie</a:t>
            </a:r>
            <a:endParaRPr lang="en-US" spc="30" dirty="0"/>
          </a:p>
        </p:txBody>
      </p:sp>
    </p:spTree>
    <p:extLst>
      <p:ext uri="{BB962C8B-B14F-4D97-AF65-F5344CB8AC3E}">
        <p14:creationId xmlns:p14="http://schemas.microsoft.com/office/powerpoint/2010/main" val="97509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47650"/>
            <a:ext cx="53149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95893" cy="53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647"/>
            <a:ext cx="1686554" cy="2651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1" y="260648"/>
            <a:ext cx="1739015" cy="2651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648"/>
            <a:ext cx="1742033" cy="2651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1" y="3501008"/>
            <a:ext cx="1748766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1560773" cy="244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21" y="3501008"/>
            <a:ext cx="1743364" cy="24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46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5412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8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39843"/>
            <a:ext cx="5147728" cy="40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9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20</Words>
  <Application>Microsoft Office PowerPoint</Application>
  <PresentationFormat>On-screen Show (4:3)</PresentationFormat>
  <Paragraphs>12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Public Library Development in Ireland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Library Development in Ireland</dc:title>
  <dc:creator>Brendan Teeling</dc:creator>
  <cp:lastModifiedBy>Brendan Teeling</cp:lastModifiedBy>
  <cp:revision>21</cp:revision>
  <dcterms:created xsi:type="dcterms:W3CDTF">2011-09-08T10:11:50Z</dcterms:created>
  <dcterms:modified xsi:type="dcterms:W3CDTF">2011-09-08T16:11:04Z</dcterms:modified>
</cp:coreProperties>
</file>