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3" r:id="rId10"/>
    <p:sldId id="25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42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48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59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50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68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68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83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95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95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46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36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2222-3555-4C70-94FA-565DA2E96057}" type="datetimeFigureOut">
              <a:rPr lang="cs-CZ" smtClean="0"/>
              <a:t>29.1.2020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4618B-3672-482E-A0FD-49A002367C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80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2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8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5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6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3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3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0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3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Předvádění na obrazovce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svikova</dc:creator>
  <cp:lastModifiedBy>svikova</cp:lastModifiedBy>
  <cp:revision>2</cp:revision>
  <dcterms:created xsi:type="dcterms:W3CDTF">2020-01-29T06:48:31Z</dcterms:created>
  <dcterms:modified xsi:type="dcterms:W3CDTF">2020-01-29T07:06:30Z</dcterms:modified>
</cp:coreProperties>
</file>