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27" autoAdjust="0"/>
  </p:normalViewPr>
  <p:slideViewPr>
    <p:cSldViewPr>
      <p:cViewPr varScale="1">
        <p:scale>
          <a:sx n="71" d="100"/>
          <a:sy n="71" d="100"/>
        </p:scale>
        <p:origin x="-9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9BF32F-60B1-48FA-82F5-92DACFE9F454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709EB3-D84F-4EEF-A7BA-A7E8E730836C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692697"/>
            <a:ext cx="5760640" cy="1368152"/>
          </a:xfrm>
        </p:spPr>
        <p:txBody>
          <a:bodyPr/>
          <a:lstStyle/>
          <a:p>
            <a:r>
              <a:rPr lang="cs-CZ" b="1" dirty="0" smtClean="0"/>
              <a:t>S knížkou do života</a:t>
            </a:r>
            <a:endParaRPr lang="cs-CZ" b="1" dirty="0"/>
          </a:p>
        </p:txBody>
      </p:sp>
      <p:pic>
        <p:nvPicPr>
          <p:cNvPr id="1026" name="Picture 2" descr="T:\Knihovna\grafiky\logo_mekta\MKT_logo_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2520950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setkání 14. května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</a:t>
            </a:r>
            <a:r>
              <a:rPr lang="cs-CZ" dirty="0" smtClean="0"/>
              <a:t>ozvánky předávány na vítání občánků</a:t>
            </a:r>
          </a:p>
          <a:p>
            <a:r>
              <a:rPr lang="cs-CZ" dirty="0" smtClean="0"/>
              <a:t>11 maminek, 11 miminek, 1 batole</a:t>
            </a:r>
          </a:p>
          <a:p>
            <a:r>
              <a:rPr lang="cs-CZ" dirty="0" smtClean="0"/>
              <a:t>p</a:t>
            </a:r>
            <a:r>
              <a:rPr lang="cs-CZ" dirty="0" smtClean="0"/>
              <a:t>ředání dárkových setů</a:t>
            </a:r>
          </a:p>
          <a:p>
            <a:r>
              <a:rPr lang="cs-CZ" dirty="0" smtClean="0"/>
              <a:t>p</a:t>
            </a:r>
            <a:r>
              <a:rPr lang="cs-CZ" dirty="0" smtClean="0"/>
              <a:t>rostory knihovny, koutek pro maminky</a:t>
            </a:r>
            <a:endParaRPr lang="cs-CZ" dirty="0" smtClean="0"/>
          </a:p>
          <a:p>
            <a:r>
              <a:rPr lang="cs-CZ" dirty="0" smtClean="0"/>
              <a:t>čtenářské průkazky pro děti zapojené do projektu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0848"/>
            <a:ext cx="41722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Další setkání ve 2018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Povídání s logopedkou Martinou Šípovou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Vánoční tvoření v knihovně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2936"/>
            <a:ext cx="40427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52936"/>
            <a:ext cx="4041775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Setkání v roce 2019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925680"/>
          </a:xfrm>
        </p:spPr>
        <p:txBody>
          <a:bodyPr/>
          <a:lstStyle/>
          <a:p>
            <a:pPr algn="ctr"/>
            <a:r>
              <a:rPr lang="cs-CZ" dirty="0" smtClean="0"/>
              <a:t>Přednáška Radky Brabcové o správnosti výchovných stylů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Lekotéka</a:t>
            </a:r>
            <a:endParaRPr lang="cs-CZ" dirty="0"/>
          </a:p>
        </p:txBody>
      </p:sp>
      <p:pic>
        <p:nvPicPr>
          <p:cNvPr id="7" name="Zástupný symbol pro obsah 6" descr="knih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7387" y="2781300"/>
            <a:ext cx="3579813" cy="3579813"/>
          </a:xfrm>
        </p:spPr>
      </p:pic>
      <p:pic>
        <p:nvPicPr>
          <p:cNvPr id="8" name="Zástupný symbol pro obsah 7" descr="IMG_20200127_1232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1368152"/>
          </a:xfrm>
        </p:spPr>
        <p:txBody>
          <a:bodyPr/>
          <a:lstStyle/>
          <a:p>
            <a:pPr algn="ctr"/>
            <a:r>
              <a:rPr lang="cs-CZ" dirty="0" smtClean="0"/>
              <a:t>Přednáška terapeutky Květy Cermanové na téma Rodičovství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196753"/>
            <a:ext cx="4041775" cy="129614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Práce s obrázkovými knihami a význam příběhů ve výchově a vzdělávání</a:t>
            </a:r>
          </a:p>
        </p:txBody>
      </p:sp>
      <p:pic>
        <p:nvPicPr>
          <p:cNvPr id="7" name="Zástupný symbol pro obsah 6" descr="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96952"/>
            <a:ext cx="4040188" cy="2808312"/>
          </a:xfrm>
        </p:spPr>
      </p:pic>
      <p:pic>
        <p:nvPicPr>
          <p:cNvPr id="8" name="Zástupný symbol pro obsah 7" descr="DSC_01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96953"/>
            <a:ext cx="4041775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Povídání s autorkou blogu Mámy s rozumem (v koncích) Romanou Prokopovou o tom, jak se píše blog na mateřské a o jejích receptech na zdravé mlsání</a:t>
            </a:r>
            <a:endParaRPr lang="cs-CZ" sz="2800" dirty="0"/>
          </a:p>
        </p:txBody>
      </p:sp>
      <p:pic>
        <p:nvPicPr>
          <p:cNvPr id="5" name="Zástupný symbol pro obsah 4" descr="P_20191118_1025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96953"/>
            <a:ext cx="4038600" cy="2276282"/>
          </a:xfrm>
        </p:spPr>
      </p:pic>
      <p:pic>
        <p:nvPicPr>
          <p:cNvPr id="6" name="Zástupný symbol pro obsah 5" descr="DSC_00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5199"/>
            <a:ext cx="4038600" cy="2685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Ať se vám daří! Děkuji za pozornost!</a:t>
            </a:r>
            <a:endParaRPr lang="cs-CZ" sz="4000" dirty="0"/>
          </a:p>
        </p:txBody>
      </p:sp>
      <p:pic>
        <p:nvPicPr>
          <p:cNvPr id="7" name="Zástupný symbol pro obsah 6" descr="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4037" y="2514600"/>
            <a:ext cx="3846513" cy="3846513"/>
          </a:xfrm>
        </p:spPr>
      </p:pic>
      <p:pic>
        <p:nvPicPr>
          <p:cNvPr id="8" name="Zástupný symbol pro obsah 7" descr="DSC_00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68960"/>
            <a:ext cx="4041775" cy="268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120</Words>
  <Application>Microsoft Office PowerPoint</Application>
  <PresentationFormat>Předvádění na obrazovce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Tok</vt:lpstr>
      <vt:lpstr>S knížkou do života</vt:lpstr>
      <vt:lpstr>První setkání 14. května 2018</vt:lpstr>
      <vt:lpstr>Další setkání ve 2018</vt:lpstr>
      <vt:lpstr>Setkání v roce 2019</vt:lpstr>
      <vt:lpstr>Snímek 5</vt:lpstr>
      <vt:lpstr>Povídání s autorkou blogu Mámy s rozumem (v koncích) Romanou Prokopovou o tom, jak se píše blog na mateřské a o jejích receptech na zdravé mlsání</vt:lpstr>
      <vt:lpstr>Ať se vám daří! 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knížkou do života</dc:title>
  <dc:creator>Dita Folbergerová</dc:creator>
  <cp:lastModifiedBy>Dita Folbergerová</cp:lastModifiedBy>
  <cp:revision>26</cp:revision>
  <dcterms:created xsi:type="dcterms:W3CDTF">2020-01-27T08:10:41Z</dcterms:created>
  <dcterms:modified xsi:type="dcterms:W3CDTF">2020-01-27T12:39:42Z</dcterms:modified>
</cp:coreProperties>
</file>