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2" r:id="rId5"/>
    <p:sldId id="259" r:id="rId6"/>
    <p:sldId id="261" r:id="rId7"/>
    <p:sldId id="258" r:id="rId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133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43727-3A4B-4A1F-A1CA-AE9B948CF957}" type="datetimeFigureOut">
              <a:rPr lang="cs-CZ" smtClean="0"/>
              <a:t>29.1.2020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B964-7707-4D2F-B8BB-F16AF216DB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4351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43727-3A4B-4A1F-A1CA-AE9B948CF957}" type="datetimeFigureOut">
              <a:rPr lang="cs-CZ" smtClean="0"/>
              <a:t>29.1.2020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B964-7707-4D2F-B8BB-F16AF216DB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0915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43727-3A4B-4A1F-A1CA-AE9B948CF957}" type="datetimeFigureOut">
              <a:rPr lang="cs-CZ" smtClean="0"/>
              <a:t>29.1.2020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B964-7707-4D2F-B8BB-F16AF216DB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8245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43727-3A4B-4A1F-A1CA-AE9B948CF957}" type="datetimeFigureOut">
              <a:rPr lang="cs-CZ" smtClean="0"/>
              <a:t>29.1.2020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B964-7707-4D2F-B8BB-F16AF216DB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9519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43727-3A4B-4A1F-A1CA-AE9B948CF957}" type="datetimeFigureOut">
              <a:rPr lang="cs-CZ" smtClean="0"/>
              <a:t>29.1.2020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B964-7707-4D2F-B8BB-F16AF216DB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3815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43727-3A4B-4A1F-A1CA-AE9B948CF957}" type="datetimeFigureOut">
              <a:rPr lang="cs-CZ" smtClean="0"/>
              <a:t>29.1.2020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B964-7707-4D2F-B8BB-F16AF216DB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4693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43727-3A4B-4A1F-A1CA-AE9B948CF957}" type="datetimeFigureOut">
              <a:rPr lang="cs-CZ" smtClean="0"/>
              <a:t>29.1.2020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B964-7707-4D2F-B8BB-F16AF216DB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2193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43727-3A4B-4A1F-A1CA-AE9B948CF957}" type="datetimeFigureOut">
              <a:rPr lang="cs-CZ" smtClean="0"/>
              <a:t>29.1.2020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B964-7707-4D2F-B8BB-F16AF216DB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26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43727-3A4B-4A1F-A1CA-AE9B948CF957}" type="datetimeFigureOut">
              <a:rPr lang="cs-CZ" smtClean="0"/>
              <a:t>29.1.2020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B964-7707-4D2F-B8BB-F16AF216DB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2598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43727-3A4B-4A1F-A1CA-AE9B948CF957}" type="datetimeFigureOut">
              <a:rPr lang="cs-CZ" smtClean="0"/>
              <a:t>29.1.2020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B964-7707-4D2F-B8BB-F16AF216DB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3515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43727-3A4B-4A1F-A1CA-AE9B948CF957}" type="datetimeFigureOut">
              <a:rPr lang="cs-CZ" smtClean="0"/>
              <a:t>29.1.2020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B964-7707-4D2F-B8BB-F16AF216DB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5046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43727-3A4B-4A1F-A1CA-AE9B948CF957}" type="datetimeFigureOut">
              <a:rPr lang="cs-CZ" smtClean="0"/>
              <a:t>29.1.2020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0B964-7707-4D2F-B8BB-F16AF216DB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128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Batolata ve </a:t>
            </a:r>
            <a:r>
              <a:rPr lang="cs-CZ" dirty="0" err="1" smtClean="0"/>
              <a:t>Šmidingerově</a:t>
            </a:r>
            <a:r>
              <a:rPr lang="cs-CZ" dirty="0" smtClean="0"/>
              <a:t> knihovně ve Strakonicích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706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74159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813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6221"/>
            <a:ext cx="8928992" cy="666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57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8155"/>
            <a:ext cx="8712968" cy="659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26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6272"/>
            <a:ext cx="9005596" cy="680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82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63"/>
            <a:ext cx="9143999" cy="680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458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06"/>
            <a:ext cx="9036496" cy="6733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29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</Words>
  <Application>Microsoft Office PowerPoint</Application>
  <PresentationFormat>Předvádění na obrazovce (4:3)</PresentationFormat>
  <Paragraphs>1</Paragraphs>
  <Slides>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8" baseType="lpstr">
      <vt:lpstr>Motiv systému Office</vt:lpstr>
      <vt:lpstr>Batolata ve Šmidingerově knihovně ve Strakonicích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Batolata ve Šmidingerově knihovně ve Strakonicích</dc:title>
  <dc:creator>svikova</dc:creator>
  <cp:lastModifiedBy>svikova</cp:lastModifiedBy>
  <cp:revision>1</cp:revision>
  <dcterms:created xsi:type="dcterms:W3CDTF">2020-01-29T06:42:26Z</dcterms:created>
  <dcterms:modified xsi:type="dcterms:W3CDTF">2020-01-29T06:48:05Z</dcterms:modified>
</cp:coreProperties>
</file>